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Xps0TRswpJPJYM4reE/gJUmNc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248875" y="868350"/>
            <a:ext cx="9067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Departamento de Expedição e Arquivo- DeEA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437050" y="2676825"/>
            <a:ext cx="70887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latin typeface="Calibri"/>
                <a:ea typeface="Calibri"/>
                <a:cs typeface="Calibri"/>
                <a:sym typeface="Calibri"/>
              </a:rPr>
              <a:t>Equipe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: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CARLOS ROBERTO BEDENDO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Assistente em Administração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Chefe do DeEA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ADRIANO HENRIQUE CRNKOWISE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Assistente em Administração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BOANERGES LUIZ PINHEIRO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Contínuo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>
            <p:ph type="ctrTitle"/>
          </p:nvPr>
        </p:nvSpPr>
        <p:spPr>
          <a:xfrm>
            <a:off x="346000" y="1173075"/>
            <a:ext cx="100470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Diagnóstico situacional da Unidade  (desafios e possíveis</a:t>
            </a:r>
            <a:r>
              <a:rPr b="1" lang="pt-BR" sz="3000"/>
              <a:t> </a:t>
            </a: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soluções)</a:t>
            </a:r>
            <a:endParaRPr b="1" sz="3000"/>
          </a:p>
        </p:txBody>
      </p:sp>
      <p:sp>
        <p:nvSpPr>
          <p:cNvPr id="93" name="Google Shape;93;p2"/>
          <p:cNvSpPr txBox="1"/>
          <p:nvPr/>
        </p:nvSpPr>
        <p:spPr>
          <a:xfrm>
            <a:off x="827825" y="1695850"/>
            <a:ext cx="10815300" cy="4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Dificuldade na distribuição e coleta das correspondências via malote. Para executar esta tarefa o Departamento contava com 03 estagiários e um motorista. Com a aposentadoria do motorista e a não renovação dos contratos dos estagiários e com o cenário ocasionado pela COVID 19, o DeEA está realizando a distribuição e a expedição das correspondências postais, trabalhando em sistema de rodízio entre os servidores (as sextas-feiras).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>
            <p:ph type="ctrTitle"/>
          </p:nvPr>
        </p:nvSpPr>
        <p:spPr>
          <a:xfrm>
            <a:off x="211525" y="868350"/>
            <a:ext cx="84891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3000"/>
              <a:t> </a:t>
            </a: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Principais  ações realizadas nos últimos 6 meses</a:t>
            </a:r>
            <a:endParaRPr b="1" sz="3000"/>
          </a:p>
        </p:txBody>
      </p:sp>
      <p:sp>
        <p:nvSpPr>
          <p:cNvPr id="100" name="Google Shape;100;p3"/>
          <p:cNvSpPr txBox="1"/>
          <p:nvPr/>
        </p:nvSpPr>
        <p:spPr>
          <a:xfrm>
            <a:off x="442050" y="2306475"/>
            <a:ext cx="104427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Trabalho em sistema de revezamento entre os servidores, todas as sextas-feiras.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 departamentos interessados estão retirando suas correspondências no DeEA.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"/>
          <p:cNvSpPr txBox="1"/>
          <p:nvPr>
            <p:ph type="ctrTitle"/>
          </p:nvPr>
        </p:nvSpPr>
        <p:spPr>
          <a:xfrm>
            <a:off x="480475" y="868350"/>
            <a:ext cx="8220300" cy="8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Planejamento para os próximos 6 meses</a:t>
            </a:r>
            <a:endParaRPr b="1" sz="3000"/>
          </a:p>
        </p:txBody>
      </p:sp>
      <p:sp>
        <p:nvSpPr>
          <p:cNvPr id="107" name="Google Shape;107;p4"/>
          <p:cNvSpPr txBox="1"/>
          <p:nvPr/>
        </p:nvSpPr>
        <p:spPr>
          <a:xfrm>
            <a:off x="556800" y="1925825"/>
            <a:ext cx="10700100" cy="57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continuar o trabalho de forma remota, será mantido o sistema atual de revezamento.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Havendo retorno </a:t>
            </a: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 atividades presenciais será necessário 1 veículo oficial (de preferência uma VAN) e  contratação de 2 estagiários (nível médio). 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veículo será utilizado pelos servidores com autorização para dirigir para manter o serviço de entrega e coleta dos malotes.</a:t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